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-16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856984" cy="4824536"/>
          </a:xfrm>
        </p:spPr>
        <p:txBody>
          <a:bodyPr anchor="ctr">
            <a:noAutofit/>
          </a:bodyPr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ХАБАРОВСК</a:t>
            </a:r>
            <a:br>
              <a:rPr lang="ru-RU" sz="7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СЕМЬЯ И ГОРОД – РАСТЕМ ВМЕСТЕ</a:t>
            </a:r>
          </a:p>
        </p:txBody>
      </p:sp>
      <p:pic>
        <p:nvPicPr>
          <p:cNvPr id="4" name="Рисунок 3" descr="C:\Users\shtelmall\Desktop\Семья и город-растем вместе\Семья и город-растем вместе логотип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829300"/>
            <a:ext cx="189547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8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80920" cy="4464496"/>
          </a:xfrm>
        </p:spPr>
        <p:txBody>
          <a:bodyPr>
            <a:noAutofit/>
          </a:bodyPr>
          <a:lstStyle/>
          <a:p>
            <a:pPr algn="ctr"/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КОНКУРСНОЕ ЗАДАНИЕ №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«СЕМЕЙНЫЙ ГОРСОВЕТ»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632848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социальной сети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 презентационной странице города «Хабаровск. Семья и город – растем вместе» создана вкладка «Семейный горсовет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       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которой жители города оставляют свои предложения по развитию родного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627" y="3372731"/>
            <a:ext cx="7120745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1191" r="8773"/>
          <a:stretch/>
        </p:blipFill>
        <p:spPr bwMode="auto">
          <a:xfrm>
            <a:off x="755576" y="0"/>
            <a:ext cx="7793201" cy="675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Так же и в социальной сети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на странице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family.city.khv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создана вкладка для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комментариев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3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4662"/>
            <a:ext cx="3744417" cy="589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4663"/>
            <a:ext cx="3810000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59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Хабаровске, во всех районах города работают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«Центров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с населением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 Специалисты Центров  ведут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прием граждан, предоставляют консультационные услуги (психолога, социального педагога, юрисконсульта), организуют каникулярную занятость несовершеннолетних, находящихся в сложной жизненной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ситуации. Работают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кружки для детей,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семейных клубов, школ для родителей, проводится групповая и индивидуальная работа с родителями по психолого-педагогическому просвещению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консультированию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8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Всем посетителям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Центров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предлагается оставить свои пожелания в пункте приема заявок о том,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каким бы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они хотели видеть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144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ХАБАРОВСК СЕМЬЯ И ГОРОД – РАСТЕМ ВМЕСТЕ</vt:lpstr>
      <vt:lpstr>КОНКУРСНОЕ ЗАДАНИЕ №1 «СЕМЕЙНЫЙ ГОРСОВЕТ»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 СЕМЬЯ И ГОРОД – РАСТЕМ ВМЕСТЕ</dc:title>
  <dc:creator>Рис Наталья Александровна</dc:creator>
  <cp:lastModifiedBy>Рис Наталья Александровна</cp:lastModifiedBy>
  <cp:revision>12</cp:revision>
  <dcterms:created xsi:type="dcterms:W3CDTF">2017-07-11T01:04:59Z</dcterms:created>
  <dcterms:modified xsi:type="dcterms:W3CDTF">2017-07-11T02:40:29Z</dcterms:modified>
</cp:coreProperties>
</file>